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6858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BCD975"/>
                </a:solidFill>
                <a:latin typeface="Clash Display"/>
              </a:rPr>
              <a:t>90 DAY SALES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234440"/>
            <a:ext cx="69494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lash Display"/>
              </a:rPr>
              <a:t>Turn your sales priorities
into 90 days of execution.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971800"/>
            <a:ext cx="6492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C8CDC3"/>
                </a:solidFill>
                <a:latin typeface="Satoshi"/>
              </a:rPr>
              <a:t>An editable planning template built around the four Klozers sales quadrants: Finding, Klozing, Growing and Developing.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18120" y="1051560"/>
            <a:ext cx="1691640" cy="1691640"/>
          </a:xfrm>
          <a:prstGeom prst="roundRect">
            <a:avLst/>
          </a:prstGeom>
          <a:solidFill>
            <a:srgbClr val="BCD9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0" y="1280160"/>
            <a:ext cx="1417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50505"/>
                </a:solidFill>
                <a:latin typeface="Clash Display"/>
              </a:rPr>
              <a:t>FINDING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46136" y="1709928"/>
            <a:ext cx="143560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050505"/>
                </a:solidFill>
                <a:latin typeface="Satoshi"/>
              </a:rPr>
              <a:t>New contacts,
leads, deals and
opportunities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92640" y="1051560"/>
            <a:ext cx="1691640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829800" y="1280160"/>
            <a:ext cx="1417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50505"/>
                </a:solidFill>
                <a:latin typeface="Clash Display"/>
              </a:rPr>
              <a:t>KLOZING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20656" y="1709928"/>
            <a:ext cx="143560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050505"/>
                </a:solidFill>
                <a:latin typeface="Satoshi"/>
              </a:rPr>
              <a:t>Progress and
close uncovered
deals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18120" y="2926079"/>
            <a:ext cx="1691640" cy="1691640"/>
          </a:xfrm>
          <a:prstGeom prst="roundRect">
            <a:avLst/>
          </a:prstGeom>
          <a:solidFill>
            <a:srgbClr val="E5EC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80" y="3154679"/>
            <a:ext cx="1417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50505"/>
                </a:solidFill>
                <a:latin typeface="Clash Display"/>
              </a:rPr>
              <a:t>GROWING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136" y="3584448"/>
            <a:ext cx="143560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050505"/>
                </a:solidFill>
                <a:latin typeface="Satoshi"/>
              </a:rPr>
              <a:t>Retain and grow
existing clients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92640" y="2926079"/>
            <a:ext cx="1691640" cy="1691640"/>
          </a:xfrm>
          <a:prstGeom prst="roundRect">
            <a:avLst/>
          </a:prstGeom>
          <a:solidFill>
            <a:srgbClr val="F0F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29800" y="3154679"/>
            <a:ext cx="1417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50505"/>
                </a:solidFill>
                <a:latin typeface="Clash Display"/>
              </a:rPr>
              <a:t>DEVELOPING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20656" y="3584448"/>
            <a:ext cx="143560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050505"/>
                </a:solidFill>
                <a:latin typeface="Satoshi"/>
              </a:rPr>
              <a:t>Constant learning
and improvement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59893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CD975"/>
                </a:solidFill>
                <a:latin typeface="Clash Display"/>
              </a:rPr>
              <a:t>Editable PowerPoint template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02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HOW TO USE THIS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One framework. Four sales jobs. Ninety days.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920240"/>
            <a:ext cx="10607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4E524A"/>
                </a:solidFill>
                <a:latin typeface="Satoshi"/>
              </a:rPr>
              <a:t>Regardless of what you sell, the four quadrants apply. What changes by role is the weighting and the actions inside each quadrant.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743200"/>
            <a:ext cx="1828800" cy="566928"/>
          </a:xfrm>
          <a:prstGeom prst="roundRect">
            <a:avLst/>
          </a:prstGeom>
          <a:solidFill>
            <a:srgbClr val="E5EC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889504"/>
            <a:ext cx="1508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5C7A17"/>
                </a:solidFill>
                <a:latin typeface="Clash Display"/>
              </a:rPr>
              <a:t>FINDING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1760" y="2807208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050505"/>
                </a:solidFill>
                <a:latin typeface="Satoshi"/>
              </a:rPr>
              <a:t>Find new contacts, leads, deals and opportunities.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3529584"/>
            <a:ext cx="1828800" cy="566928"/>
          </a:xfrm>
          <a:prstGeom prst="round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675887"/>
            <a:ext cx="1508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BCD975"/>
                </a:solidFill>
                <a:latin typeface="Clash Display"/>
              </a:rPr>
              <a:t>KLOZING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3593591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050505"/>
                </a:solidFill>
                <a:latin typeface="Satoshi"/>
              </a:rPr>
              <a:t>Once a deal is uncovered, follow the process required to progress and close it.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4315968"/>
            <a:ext cx="1828800" cy="566928"/>
          </a:xfrm>
          <a:prstGeom prst="roundRect">
            <a:avLst/>
          </a:prstGeom>
          <a:solidFill>
            <a:srgbClr val="E5EC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4462272"/>
            <a:ext cx="1508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5C7A17"/>
                </a:solidFill>
                <a:latin typeface="Clash Display"/>
              </a:rPr>
              <a:t>GROWING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760" y="4379976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050505"/>
                </a:solidFill>
                <a:latin typeface="Satoshi"/>
              </a:rPr>
              <a:t>Retain existing clients and identify opportunities to grow those accounts.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5102352"/>
            <a:ext cx="1828800" cy="566928"/>
          </a:xfrm>
          <a:prstGeom prst="roundRect">
            <a:avLst/>
          </a:prstGeom>
          <a:solidFill>
            <a:srgbClr val="E5EC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5248656"/>
            <a:ext cx="1508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5C7A17"/>
                </a:solidFill>
                <a:latin typeface="Clash Display"/>
              </a:rPr>
              <a:t>DEVELOPING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5166360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050505"/>
                </a:solidFill>
                <a:latin typeface="Satoshi"/>
              </a:rPr>
              <a:t>Keep learning and improving the knowledge, skills and behaviours required for top performance.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03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YOUR 90 DAYS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Start with outcomes, then commit to actions.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4708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4E524A"/>
                </a:solidFill>
                <a:latin typeface="Satoshi"/>
              </a:rPr>
              <a:t>Do not use this as a list of routine tasks.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194560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5C7A17"/>
                </a:solidFill>
                <a:latin typeface="Clash Display"/>
              </a:rPr>
              <a:t>Salesperson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691640" y="2084831"/>
            <a:ext cx="301752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89320" y="2194560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5C7A17"/>
                </a:solidFill>
                <a:latin typeface="Clash Display"/>
              </a:rPr>
              <a:t>Manager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86600" y="2084831"/>
            <a:ext cx="4023359" cy="438912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880360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5C7A17"/>
                </a:solidFill>
                <a:latin typeface="Clash Display"/>
              </a:rPr>
              <a:t>Quarter / dates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83080" y="2770632"/>
            <a:ext cx="38404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3703320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50505"/>
                </a:solidFill>
                <a:latin typeface="Clash Display"/>
              </a:rPr>
              <a:t>Primary sales outcome for the 90 days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4114800"/>
            <a:ext cx="10515600" cy="1234440"/>
          </a:xfrm>
          <a:prstGeom prst="roundRect">
            <a:avLst/>
          </a:prstGeom>
          <a:solidFill>
            <a:srgbClr val="E5EC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462272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050505"/>
                </a:solidFill>
                <a:latin typeface="Satoshi"/>
              </a:rPr>
              <a:t>Write the commercial result this plan is intended to support. Then use the four quadrants to decide what you will do differently during the next 90 days.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04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FINDING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Finding: New contacts, leads, deals and opportunities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57400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result do I want from Finding during the next 90 days?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441448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3355848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Which target customers, contacts or opportunities matter most?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3739896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4654296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Which actions will I commit to?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5038344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08076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E524A"/>
                </a:solidFill>
                <a:latin typeface="Satoshi"/>
              </a:rPr>
              <a:t>Keep the plan focused. Add only actions important enough to inspect and review.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05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KLOZING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Klozing: The process used to progress and close an uncovered deal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57400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result do I want from Klozing during the next 90 days?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441448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3355848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Which live opportunities require the most attention?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3739896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4654296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Which actions will improve qualification, access, value and progression?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5038344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08076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E524A"/>
                </a:solidFill>
                <a:latin typeface="Satoshi"/>
              </a:rPr>
              <a:t>Keep the plan focused. Add only actions important enough to inspect and review.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06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GROWING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Growing: Retaining and growing the existing client base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57400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result do I want from Growing during the next 90 days?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441448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3355848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Which clients need retention, expansion or relationship activity?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3739896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4654296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Which actions will create measurable account progress?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5038344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08076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E524A"/>
                </a:solidFill>
                <a:latin typeface="Satoshi"/>
              </a:rPr>
              <a:t>Keep the plan focused. Add only actions important enough to inspect and review.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07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DEVELOPING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Developing: Constant learning and improvement required for top sales performance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57400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result do I want from Developing during the next 90 days?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441448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3355848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Which knowledge, skill or behaviour will improve my performance?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3739896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4654296"/>
            <a:ext cx="102412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How will I practise, apply and evidence that improvement?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5038344"/>
            <a:ext cx="105156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08076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E524A"/>
                </a:solidFill>
                <a:latin typeface="Satoshi"/>
              </a:rPr>
              <a:t>Keep the plan focused. Add only actions important enough to inspect and review.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08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EXECUTION REGISTER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Give every important action an owner, date and measure.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2011680"/>
            <a:ext cx="1280160" cy="475488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512" y="2139696"/>
            <a:ext cx="113385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lash Display"/>
              </a:rPr>
              <a:t>Quadrant</a:t>
            </a:r>
          </a:p>
        </p:txBody>
      </p:sp>
      <p:sp>
        <p:nvSpPr>
          <p:cNvPr id="8" name="Rectangle 7"/>
          <p:cNvSpPr/>
          <p:nvPr/>
        </p:nvSpPr>
        <p:spPr>
          <a:xfrm>
            <a:off x="1965960" y="2011680"/>
            <a:ext cx="3474720" cy="475488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39112" y="2139696"/>
            <a:ext cx="3328415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lash Display"/>
              </a:rPr>
              <a:t>Action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32120" y="2011680"/>
            <a:ext cx="1280160" cy="475488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05272" y="2139696"/>
            <a:ext cx="113385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lash Display"/>
              </a:rPr>
              <a:t>Owner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03720" y="2011680"/>
            <a:ext cx="822960" cy="475488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76872" y="2139696"/>
            <a:ext cx="67665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lash Display"/>
              </a:rPr>
              <a:t>Due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20" y="2011680"/>
            <a:ext cx="2148840" cy="475488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91272" y="2139696"/>
            <a:ext cx="200253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lash Display"/>
              </a:rPr>
              <a:t>Measure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0" y="2011680"/>
            <a:ext cx="1051560" cy="475488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131552" y="2139696"/>
            <a:ext cx="905255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lash Display"/>
              </a:rPr>
              <a:t>Status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2542032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965960" y="2542032"/>
            <a:ext cx="3474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532120" y="2542032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903720" y="2542032"/>
            <a:ext cx="8229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818120" y="2542032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58400" y="2542032"/>
            <a:ext cx="10515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94360" y="3200400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965960" y="3200400"/>
            <a:ext cx="3474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532120" y="3200400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903720" y="3200400"/>
            <a:ext cx="8229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818120" y="3200400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058400" y="3200400"/>
            <a:ext cx="10515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94360" y="3858768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965960" y="3858768"/>
            <a:ext cx="3474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532120" y="3858768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903720" y="3858768"/>
            <a:ext cx="8229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818120" y="3858768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0058400" y="3858768"/>
            <a:ext cx="10515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94360" y="4517136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965960" y="4517136"/>
            <a:ext cx="3474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532120" y="4517136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903720" y="4517136"/>
            <a:ext cx="8229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818120" y="4517136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058400" y="4517136"/>
            <a:ext cx="10515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94360" y="5175504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965960" y="5175504"/>
            <a:ext cx="3474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532120" y="5175504"/>
            <a:ext cx="12801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903720" y="5175504"/>
            <a:ext cx="8229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818120" y="5175504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058400" y="5175504"/>
            <a:ext cx="105156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7D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6053328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E524A"/>
                </a:solidFill>
                <a:latin typeface="Satoshi"/>
              </a:rPr>
              <a:t>Use one row per action. If an action has no owner, due date or measure, it is difficult to manage.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09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30 / 60 / 90 DAY REVIEWS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Inspect execution early enough to change 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148840"/>
            <a:ext cx="3246120" cy="3291840"/>
          </a:xfrm>
          <a:prstGeom prst="roundRect">
            <a:avLst/>
          </a:prstGeom>
          <a:solidFill>
            <a:srgbClr val="E5EC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2423160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5C7A17"/>
                </a:solidFill>
                <a:latin typeface="Clash Display"/>
              </a:rPr>
              <a:t>DAY 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063240"/>
            <a:ext cx="26974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050505"/>
                </a:solidFill>
                <a:latin typeface="Satoshi"/>
              </a:rPr>
              <a:t>What has been completed?
What is blocked?
What needs to change?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2148840"/>
            <a:ext cx="3246120" cy="3291840"/>
          </a:xfrm>
          <a:prstGeom prst="roundRect">
            <a:avLst/>
          </a:prstGeom>
          <a:solidFill>
            <a:srgbClr val="E5EC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98848" y="2423160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5C7A17"/>
                </a:solidFill>
                <a:latin typeface="Clash Display"/>
              </a:rPr>
              <a:t>DAY 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3063240"/>
            <a:ext cx="26974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050505"/>
                </a:solidFill>
                <a:latin typeface="Satoshi"/>
              </a:rPr>
              <a:t>What is progressing?
Which assumptions were wrong?
Where is support needed?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2148840"/>
            <a:ext cx="3246120" cy="3291840"/>
          </a:xfrm>
          <a:prstGeom prst="round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02168" y="2423160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BCD975"/>
                </a:solidFill>
                <a:latin typeface="Clash Display"/>
              </a:rPr>
              <a:t>DAY 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3063240"/>
            <a:ext cx="26974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FFFFFF"/>
                </a:solidFill>
                <a:latin typeface="Satoshi"/>
              </a:rPr>
              <a:t>What was achieved?
What did we learn?
What carries into the next plan?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554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4E524A"/>
                </a:solidFill>
                <a:latin typeface="Clash Display"/>
              </a:rPr>
              <a:t>10 · KLOZERS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565392"/>
            <a:ext cx="3017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4E524A"/>
                </a:solidFill>
                <a:latin typeface="Satoshi"/>
              </a:rPr>
              <a:t>Klozers · www.klozers.com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79552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MANAGER COACHING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14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50505"/>
                </a:solidFill>
                <a:latin typeface="Clash Display"/>
              </a:rPr>
              <a:t>Use the plan to coach execution, not just inspect the final number.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116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is working?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1920240"/>
            <a:ext cx="557784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297180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is not progressing?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0" y="2880360"/>
            <a:ext cx="557784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39319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support or coaching is required?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0" y="3840480"/>
            <a:ext cx="557784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489204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50505"/>
                </a:solidFill>
                <a:latin typeface="Clash Display"/>
              </a:rPr>
              <a:t>What will the salesperson commit to before the next review?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0" y="4800600"/>
            <a:ext cx="557784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58064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C7A17"/>
                </a:solidFill>
                <a:latin typeface="Clash Display"/>
              </a:rPr>
              <a:t>Manager notes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28800" y="5669280"/>
            <a:ext cx="9235440" cy="640080"/>
          </a:xfrm>
          <a:prstGeom prst="rect">
            <a:avLst/>
          </a:prstGeom>
          <a:solidFill>
            <a:srgbClr val="E5ECD2"/>
          </a:solidFill>
          <a:ln>
            <a:solidFill>
              <a:srgbClr val="D2D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BCD975"/>
                </a:solidFill>
                <a:latin typeface="Clash Display"/>
              </a:rPr>
              <a:t>90 DAYS LATER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25880"/>
            <a:ext cx="65836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lash Display"/>
              </a:rPr>
              <a:t>Review. Learn.
Build the next plan.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926080"/>
            <a:ext cx="7132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BCD975"/>
                </a:solidFill>
                <a:latin typeface="Clash Display"/>
              </a:rPr>
              <a:t>Finding · Klozing · Growing · Developing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7040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C8CDC3"/>
                </a:solidFill>
                <a:latin typeface="Satoshi"/>
              </a:rPr>
              <a:t>The quadrants remain constant. Your priorities and actions change as the role, market and sales situation change.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594360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Clash Display"/>
              </a:rPr>
              <a:t>klozers.com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